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sldIdLst>
    <p:sldId id="280" r:id="rId2"/>
    <p:sldId id="281" r:id="rId3"/>
    <p:sldId id="304" r:id="rId4"/>
    <p:sldId id="282" r:id="rId5"/>
    <p:sldId id="283" r:id="rId6"/>
    <p:sldId id="279" r:id="rId7"/>
    <p:sldId id="284" r:id="rId8"/>
    <p:sldId id="286" r:id="rId9"/>
    <p:sldId id="287" r:id="rId10"/>
    <p:sldId id="288" r:id="rId11"/>
    <p:sldId id="290" r:id="rId12"/>
    <p:sldId id="291" r:id="rId13"/>
    <p:sldId id="298" r:id="rId14"/>
    <p:sldId id="297" r:id="rId15"/>
    <p:sldId id="296" r:id="rId16"/>
    <p:sldId id="295" r:id="rId17"/>
    <p:sldId id="302" r:id="rId18"/>
    <p:sldId id="303" r:id="rId19"/>
    <p:sldId id="305" r:id="rId20"/>
    <p:sldId id="322" r:id="rId21"/>
    <p:sldId id="323" r:id="rId22"/>
    <p:sldId id="324" r:id="rId23"/>
    <p:sldId id="300" r:id="rId24"/>
    <p:sldId id="293" r:id="rId25"/>
    <p:sldId id="308" r:id="rId26"/>
    <p:sldId id="307" r:id="rId27"/>
    <p:sldId id="310" r:id="rId28"/>
    <p:sldId id="314" r:id="rId29"/>
    <p:sldId id="315" r:id="rId30"/>
    <p:sldId id="313" r:id="rId31"/>
    <p:sldId id="311" r:id="rId32"/>
    <p:sldId id="326" r:id="rId33"/>
    <p:sldId id="299" r:id="rId34"/>
    <p:sldId id="312" r:id="rId35"/>
    <p:sldId id="320" r:id="rId36"/>
    <p:sldId id="317" r:id="rId37"/>
    <p:sldId id="318" r:id="rId38"/>
    <p:sldId id="316" r:id="rId39"/>
    <p:sldId id="292" r:id="rId4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0BD05-DBAB-47A7-BE9D-935D0ABCE53C}" v="204" dt="2017-05-22T12:24:26.763"/>
    <p1510:client id="{79C423F7-A1A2-4E26-BEF1-1C05D2552425}" v="706" dt="2017-05-23T06:33:17.376"/>
    <p1510:client id="{F7E0074E-4882-4310-BDF1-1AAD16E6E2EA}" v="1712" vWet="1714" dt="2017-05-22T08:42:16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1" autoAdjust="0"/>
    <p:restoredTop sz="94680"/>
  </p:normalViewPr>
  <p:slideViewPr>
    <p:cSldViewPr snapToGrid="0" snapToObjects="1">
      <p:cViewPr varScale="1">
        <p:scale>
          <a:sx n="95" d="100"/>
          <a:sy n="95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103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493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dirty="0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64" r:id="rId6"/>
    <p:sldLayoutId id="2147483671" r:id="rId7"/>
    <p:sldLayoutId id="2147483667" r:id="rId8"/>
    <p:sldLayoutId id="2147483672" r:id="rId9"/>
    <p:sldLayoutId id="2147483670" r:id="rId10"/>
    <p:sldLayoutId id="2147483665" r:id="rId11"/>
    <p:sldLayoutId id="2147483666" r:id="rId12"/>
    <p:sldLayoutId id="2147483655" r:id="rId13"/>
    <p:sldLayoutId id="2147483661" r:id="rId14"/>
    <p:sldLayoutId id="2147483668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124200" y="2676525"/>
            <a:ext cx="5040000" cy="1258529"/>
          </a:xfrm>
        </p:spPr>
        <p:txBody>
          <a:bodyPr vert="horz" lIns="0" tIns="0" rIns="0" bIns="0" rtlCol="0" anchor="b">
            <a:noAutofit/>
          </a:bodyPr>
          <a:lstStyle/>
          <a:p>
            <a:pPr algn="ctr"/>
            <a:r>
              <a:rPr lang="nb-NO" sz="4800" dirty="0"/>
              <a:t>Kraftverksimulator</a:t>
            </a:r>
            <a:endParaRPr lang="nb-NO" sz="480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0"/>
          </p:nvPr>
        </p:nvSpPr>
        <p:spPr>
          <a:xfrm>
            <a:off x="609780" y="5543550"/>
            <a:ext cx="6210038" cy="908050"/>
          </a:xfrm>
        </p:spPr>
        <p:txBody>
          <a:bodyPr>
            <a:normAutofit/>
          </a:bodyPr>
          <a:lstStyle/>
          <a:p>
            <a:r>
              <a:rPr lang="nb-NO" dirty="0"/>
              <a:t>Asle Ness, Atle Jostein Rauset, Rakel Synnøve Ullebust og Stig Heggheim</a:t>
            </a:r>
          </a:p>
          <a:p>
            <a:r>
              <a:rPr lang="nb-NO" dirty="0"/>
              <a:t>Campus Førde</a:t>
            </a:r>
            <a:br>
              <a:rPr lang="nb-NO" dirty="0"/>
            </a:br>
            <a:r>
              <a:rPr lang="nb-NO" dirty="0"/>
              <a:t>23. mai 2017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23" y="648970"/>
            <a:ext cx="2438095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2"/>
    </mc:Choice>
    <mc:Fallback xmlns="">
      <p:transition spd="slow" advTm="53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Hovudmål</a:t>
            </a:r>
            <a:r>
              <a:rPr lang="nb-NO" dirty="0"/>
              <a:t> og delmål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361289" y="2807858"/>
            <a:ext cx="11830711" cy="4050142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nn-NO" b="1" dirty="0"/>
              <a:t>Hovudmål </a:t>
            </a:r>
          </a:p>
          <a:p>
            <a:pPr fontAlgn="base"/>
            <a:r>
              <a:rPr lang="nn-NO" dirty="0"/>
              <a:t>"Prosjektere ein kraftverksimulator som simulerer ved hjelp av PLS."  </a:t>
            </a:r>
          </a:p>
          <a:p>
            <a:pPr marL="0" indent="0" fontAlgn="base">
              <a:buNone/>
            </a:pPr>
            <a:r>
              <a:rPr lang="nn-NO" b="1" dirty="0"/>
              <a:t>Delmål </a:t>
            </a:r>
          </a:p>
          <a:p>
            <a:pPr fontAlgn="base"/>
            <a:r>
              <a:rPr lang="nn-NO" dirty="0"/>
              <a:t>Prosjektbeskriving, forprosjektrapport og hovudrapport  </a:t>
            </a:r>
          </a:p>
          <a:p>
            <a:pPr fontAlgn="base"/>
            <a:r>
              <a:rPr lang="nn-NO" dirty="0"/>
              <a:t>Heimeside</a:t>
            </a:r>
          </a:p>
          <a:p>
            <a:pPr fontAlgn="base"/>
            <a:r>
              <a:rPr lang="nn-NO" dirty="0"/>
              <a:t>Budsjett, risikoanalyse og </a:t>
            </a:r>
            <a:r>
              <a:rPr lang="nn-NO" dirty="0" err="1"/>
              <a:t>gantt</a:t>
            </a:r>
            <a:r>
              <a:rPr lang="nn-NO" dirty="0"/>
              <a:t>-diagram  </a:t>
            </a:r>
          </a:p>
          <a:p>
            <a:pPr fontAlgn="base"/>
            <a:r>
              <a:rPr lang="nn-NO" dirty="0"/>
              <a:t>Finne forslag til kraftelektronikk </a:t>
            </a:r>
          </a:p>
          <a:p>
            <a:pPr fontAlgn="base"/>
            <a:r>
              <a:rPr lang="nn-NO" dirty="0"/>
              <a:t>Funksjonsbeskriving</a:t>
            </a:r>
          </a:p>
          <a:p>
            <a:pPr fontAlgn="base"/>
            <a:r>
              <a:rPr lang="nn-NO" dirty="0"/>
              <a:t>Software </a:t>
            </a:r>
          </a:p>
          <a:p>
            <a:pPr fontAlgn="base"/>
            <a:r>
              <a:rPr lang="nn-NO" dirty="0"/>
              <a:t>Pressemelding og plakat  </a:t>
            </a:r>
          </a:p>
          <a:p>
            <a:pPr fontAlgn="base"/>
            <a:r>
              <a:rPr lang="nn-NO" dirty="0"/>
              <a:t>Presentasjon</a:t>
            </a:r>
          </a:p>
          <a:p>
            <a:pPr fontAlgn="base"/>
            <a:r>
              <a:rPr lang="nn-NO" dirty="0"/>
              <a:t>Gjennomføre prosjektet i samsvar med framdriftsplan og budsjett </a:t>
            </a:r>
          </a:p>
          <a:p>
            <a:pPr fontAlgn="base"/>
            <a:r>
              <a:rPr lang="nn-NO" dirty="0"/>
              <a:t>God dokumentering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5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Gjennomføring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Moglegheitsstudie</a:t>
            </a:r>
          </a:p>
          <a:p>
            <a:r>
              <a:rPr lang="nb-NO" dirty="0"/>
              <a:t>Besøk i kraftverk</a:t>
            </a:r>
          </a:p>
          <a:p>
            <a:endParaRPr lang="nb-NO" dirty="0"/>
          </a:p>
          <a:p>
            <a:r>
              <a:rPr lang="nb-NO" dirty="0"/>
              <a:t>Hove kraftverk</a:t>
            </a:r>
          </a:p>
          <a:p>
            <a:r>
              <a:rPr lang="nb-NO" dirty="0"/>
              <a:t>Funksjonsbeskriving</a:t>
            </a:r>
          </a:p>
          <a:p>
            <a:r>
              <a:rPr lang="nb-NO" dirty="0"/>
              <a:t>Tekniske </a:t>
            </a:r>
            <a:r>
              <a:rPr lang="nn-NO" dirty="0"/>
              <a:t>løysingar</a:t>
            </a:r>
          </a:p>
          <a:p>
            <a:r>
              <a:rPr lang="nb-NO" dirty="0"/>
              <a:t>Programmering av PLS og HMI</a:t>
            </a:r>
          </a:p>
          <a:p>
            <a:r>
              <a:rPr lang="nb-NO" dirty="0"/>
              <a:t>Dokumentasjon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Hove kraftverk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Eigd av Statkraft</a:t>
            </a:r>
          </a:p>
          <a:p>
            <a:r>
              <a:rPr lang="nn-NO" dirty="0"/>
              <a:t>To francisturbinar</a:t>
            </a:r>
          </a:p>
          <a:p>
            <a:r>
              <a:rPr lang="nn-NO" dirty="0"/>
              <a:t>68 MW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926" y="2938974"/>
            <a:ext cx="6045564" cy="39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14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/>
              <a:t>Funksjonsbeskriving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Programmeringsblokk</a:t>
            </a:r>
          </a:p>
          <a:p>
            <a:r>
              <a:rPr lang="nn-NO" dirty="0"/>
              <a:t>Logikk</a:t>
            </a:r>
          </a:p>
          <a:p>
            <a:r>
              <a:rPr lang="nn-NO" dirty="0"/>
              <a:t>HMI</a:t>
            </a:r>
          </a:p>
          <a:p>
            <a:r>
              <a:rPr lang="nn-NO" dirty="0"/>
              <a:t>Feilmeldingar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Funksjonsbeskriving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3925" y="2962275"/>
            <a:ext cx="10053669" cy="34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0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/>
              <a:t>Tekniske</a:t>
            </a:r>
            <a:r>
              <a:rPr lang="nb-NO" dirty="0"/>
              <a:t> </a:t>
            </a:r>
            <a:r>
              <a:rPr lang="nn-NO" dirty="0"/>
              <a:t>løysingar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Fokus på komponentstorleik og vekt</a:t>
            </a:r>
          </a:p>
          <a:p>
            <a:r>
              <a:rPr lang="nn-NO" dirty="0"/>
              <a:t>Universelt bruksområde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2904227"/>
            <a:ext cx="4730856" cy="39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0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Teknisk løysing - styresystem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 err="1"/>
              <a:t>Programmerbar</a:t>
            </a:r>
            <a:r>
              <a:rPr lang="nn-NO" dirty="0"/>
              <a:t> Logisk Styring</a:t>
            </a:r>
          </a:p>
          <a:p>
            <a:r>
              <a:rPr lang="nn-NO" dirty="0"/>
              <a:t>Beckhoff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968" y="3678236"/>
            <a:ext cx="3598704" cy="25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9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Tekniske løysingar - relé 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b-NO" dirty="0"/>
              <a:t>Galvanisk </a:t>
            </a:r>
            <a:r>
              <a:rPr lang="nb-NO" dirty="0" err="1"/>
              <a:t>skilje</a:t>
            </a:r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100" y="3950492"/>
            <a:ext cx="1847850" cy="246697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152" y="3447285"/>
            <a:ext cx="7504361" cy="29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Tekniske løysingar - straumforsyning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PULS CS5.241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496" y="2931268"/>
            <a:ext cx="1714500" cy="298132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5" y="4031993"/>
            <a:ext cx="6545764" cy="22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3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Programmering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Funksjonsblokker, FB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813" y="4134223"/>
            <a:ext cx="4283358" cy="188333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368" y="2509736"/>
            <a:ext cx="1615559" cy="43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/>
              <a:t>Om oss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Asle Ness</a:t>
            </a:r>
          </a:p>
          <a:p>
            <a:r>
              <a:rPr lang="nb-NO" dirty="0" err="1"/>
              <a:t>Frå</a:t>
            </a:r>
            <a:r>
              <a:rPr lang="nb-NO" dirty="0"/>
              <a:t> Dale i Sunnfjord</a:t>
            </a:r>
          </a:p>
          <a:p>
            <a:r>
              <a:rPr lang="nb-NO" dirty="0"/>
              <a:t>Fagbrev energimontør</a:t>
            </a:r>
          </a:p>
          <a:p>
            <a:r>
              <a:rPr lang="nb-NO" dirty="0"/>
              <a:t>Automasjon/elkraft</a:t>
            </a:r>
          </a:p>
          <a:p>
            <a:r>
              <a:rPr lang="nb-NO" dirty="0" err="1"/>
              <a:t>Prosjektleiar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9"/>
    </mc:Choice>
    <mc:Fallback xmlns="">
      <p:transition spd="slow" advTm="222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Programmering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Strukturert tekst, ST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47" y="2941428"/>
            <a:ext cx="5903732" cy="39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5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Programmering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Utvida funksjonsblokkdiagram, CFC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74" y="4475417"/>
            <a:ext cx="10184343" cy="15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02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Programmering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Global Variable List, GVL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4599370"/>
            <a:ext cx="84201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24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HMI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HMI – menneske-maskin grensesnitt</a:t>
            </a:r>
          </a:p>
          <a:p>
            <a:r>
              <a:rPr lang="nn-NO" dirty="0"/>
              <a:t>Styre- og overvakingspanel</a:t>
            </a:r>
          </a:p>
          <a:p>
            <a:r>
              <a:rPr lang="nn-NO" dirty="0"/>
              <a:t>Utvikla i TwinCAT </a:t>
            </a: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002" y="2443039"/>
            <a:ext cx="8815996" cy="4414961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3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Dokumentasjon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Funksjonsbeskriving</a:t>
            </a:r>
          </a:p>
          <a:p>
            <a:r>
              <a:rPr lang="nn-NO" dirty="0"/>
              <a:t>IO liste, HMI liste</a:t>
            </a:r>
          </a:p>
          <a:p>
            <a:r>
              <a:rPr lang="nn-NO" dirty="0"/>
              <a:t>Testrapport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304" y="2997965"/>
            <a:ext cx="5134113" cy="55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Resultat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250" y="2997200"/>
            <a:ext cx="11571519" cy="380910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n-NO" dirty="0"/>
              <a:t>Funksjonsbeskriving </a:t>
            </a:r>
          </a:p>
          <a:p>
            <a:r>
              <a:rPr lang="nn-NO" dirty="0"/>
              <a:t>Tekniske løysingar med prisoverslag </a:t>
            </a:r>
          </a:p>
          <a:p>
            <a:r>
              <a:rPr lang="nn-NO"/>
              <a:t>PLS program</a:t>
            </a:r>
            <a:r>
              <a:rPr lang="nn-NO" dirty="0"/>
              <a:t>  </a:t>
            </a:r>
            <a:endParaRPr lang="nn-NO">
              <a:cs typeface="Arial"/>
            </a:endParaRPr>
          </a:p>
          <a:p>
            <a:r>
              <a:rPr lang="nn-NO" dirty="0"/>
              <a:t>HMI</a:t>
            </a:r>
            <a:endParaRPr lang="nn-NO">
              <a:cs typeface="Arial"/>
            </a:endParaRPr>
          </a:p>
          <a:p>
            <a:r>
              <a:rPr lang="nn-NO">
                <a:cs typeface="Arial"/>
              </a:rPr>
              <a:t>Rapport</a:t>
            </a:r>
            <a:endParaRPr lang="nn-NO" dirty="0">
              <a:cs typeface="Arial"/>
            </a:endParaRPr>
          </a:p>
          <a:p>
            <a:endParaRPr lang="nn-NO" dirty="0">
              <a:cs typeface="Arial"/>
            </a:endParaRPr>
          </a:p>
          <a:p>
            <a:endParaRPr lang="nb-NO" dirty="0">
              <a:cs typeface="Arial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33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err="1"/>
              <a:t>Vidareutvikling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Lagt til rette for </a:t>
            </a:r>
            <a:r>
              <a:rPr lang="nb-NO" dirty="0" err="1"/>
              <a:t>komande</a:t>
            </a:r>
            <a:r>
              <a:rPr lang="nb-NO" dirty="0"/>
              <a:t> prosjektgrupper</a:t>
            </a:r>
          </a:p>
          <a:p>
            <a:r>
              <a:rPr lang="nb-NO" dirty="0"/>
              <a:t>Temperatursimulering</a:t>
            </a:r>
          </a:p>
          <a:p>
            <a:r>
              <a:rPr lang="nb-NO" dirty="0"/>
              <a:t>Omicron kraftelektronikk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99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 err="1"/>
              <a:t>Måloppnåing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" y="2997966"/>
            <a:ext cx="12192000" cy="3860034"/>
          </a:xfrm>
        </p:spPr>
        <p:txBody>
          <a:bodyPr/>
          <a:lstStyle/>
          <a:p>
            <a:pPr marL="0" indent="0">
              <a:buNone/>
            </a:pPr>
            <a:endParaRPr lang="nn-NO" i="1" dirty="0"/>
          </a:p>
          <a:p>
            <a:pPr marL="0" indent="0">
              <a:buNone/>
            </a:pPr>
            <a:endParaRPr lang="nn-NO" i="1" dirty="0"/>
          </a:p>
          <a:p>
            <a:pPr marL="0" indent="0" algn="ctr">
              <a:buNone/>
            </a:pPr>
            <a:r>
              <a:rPr lang="nn-NO" i="1" dirty="0"/>
              <a:t>"Prosjektere ein kraftverksimulator som simulerer ved hjelp av PLS."</a:t>
            </a:r>
            <a:r>
              <a:rPr lang="nn-NO" dirty="0"/>
              <a:t> 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7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Konklusjon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n-NO" dirty="0"/>
              <a:t>Nøgd med prosjektet</a:t>
            </a:r>
          </a:p>
          <a:p>
            <a:r>
              <a:rPr lang="nn-NO" dirty="0" err="1"/>
              <a:t>Avgreinsing</a:t>
            </a:r>
            <a:r>
              <a:rPr lang="nn-NO" dirty="0"/>
              <a:t> av prosjektet</a:t>
            </a:r>
          </a:p>
          <a:p>
            <a:r>
              <a:rPr lang="nn-NO"/>
              <a:t>Byggje kraftverksimulator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8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Om oss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Stig Heggheim</a:t>
            </a:r>
          </a:p>
          <a:p>
            <a:r>
              <a:rPr lang="nn-NO" dirty="0"/>
              <a:t>Frå Førde</a:t>
            </a:r>
          </a:p>
          <a:p>
            <a:r>
              <a:rPr lang="nn-NO" dirty="0"/>
              <a:t>Fagbrev elektrikar</a:t>
            </a:r>
          </a:p>
          <a:p>
            <a:r>
              <a:rPr lang="nn-NO" dirty="0"/>
              <a:t>Automasjonsstudent</a:t>
            </a:r>
          </a:p>
          <a:p>
            <a:r>
              <a:rPr lang="nn-NO" dirty="0"/>
              <a:t>Programmering</a:t>
            </a:r>
          </a:p>
          <a:p>
            <a:endParaRPr lang="nn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7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Prosjektadministrasjon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b-NO" dirty="0"/>
              <a:t>Organisering</a:t>
            </a:r>
          </a:p>
          <a:p>
            <a:r>
              <a:rPr lang="nb-NO" dirty="0"/>
              <a:t>Tidsbruk</a:t>
            </a:r>
          </a:p>
          <a:p>
            <a:r>
              <a:rPr lang="nb-NO" dirty="0"/>
              <a:t>Økonomi</a:t>
            </a:r>
          </a:p>
          <a:p>
            <a:r>
              <a:rPr lang="nb-NO" dirty="0"/>
              <a:t>Prosjektevaluering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6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Organisering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 err="1"/>
              <a:t>Ansvarsområder</a:t>
            </a:r>
            <a:endParaRPr lang="nn-NO" dirty="0"/>
          </a:p>
          <a:p>
            <a:r>
              <a:rPr lang="nn-NO" dirty="0"/>
              <a:t>Møte i styringsgruppa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11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695255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9" name="Tittel 4"/>
          <p:cNvSpPr txBox="1">
            <a:spLocks/>
          </p:cNvSpPr>
          <p:nvPr/>
        </p:nvSpPr>
        <p:spPr>
          <a:xfrm>
            <a:off x="0" y="887411"/>
            <a:ext cx="12192000" cy="421532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Tidsbruk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005"/>
            <a:ext cx="12192000" cy="445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979" y="1784555"/>
            <a:ext cx="9948042" cy="507344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894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Økonomi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Budsjett og rekneskap</a:t>
            </a:r>
          </a:p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8175"/>
            <a:ext cx="12192000" cy="31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7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Prosjektevaluering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b-NO" dirty="0"/>
              <a:t>Prosjektstyring</a:t>
            </a:r>
          </a:p>
          <a:p>
            <a:r>
              <a:rPr lang="nb-NO" dirty="0"/>
              <a:t>Utvida</a:t>
            </a:r>
            <a:r>
              <a:rPr lang="nb-NO"/>
              <a:t> </a:t>
            </a:r>
            <a:r>
              <a:rPr lang="nb-NO" dirty="0"/>
              <a:t>kunnskap om programmering og dataverktøy</a:t>
            </a:r>
          </a:p>
          <a:p>
            <a:r>
              <a:rPr lang="nb-NO" dirty="0"/>
              <a:t>Spesielt god kunnskap kring vasskraftverk </a:t>
            </a:r>
          </a:p>
          <a:p>
            <a:r>
              <a:rPr lang="nb-NO" dirty="0"/>
              <a:t>Samarbeid på tvers av </a:t>
            </a:r>
            <a:r>
              <a:rPr lang="nb-NO" dirty="0" err="1"/>
              <a:t>studieretningar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20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Utfordingar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n-NO" dirty="0"/>
              <a:t>Avgrense oppgåva</a:t>
            </a:r>
          </a:p>
          <a:p>
            <a:r>
              <a:rPr lang="nn-NO" dirty="0"/>
              <a:t>Kunnskap kring </a:t>
            </a:r>
            <a:r>
              <a:rPr lang="nn-NO"/>
              <a:t>vasskraftverk</a:t>
            </a:r>
            <a:endParaRPr lang="nn-NO">
              <a:cs typeface="Arial"/>
            </a:endParaRPr>
          </a:p>
          <a:p>
            <a:r>
              <a:rPr lang="nn-NO" dirty="0"/>
              <a:t>Undersøke komponentar / løysingar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0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 algn="ctr">
              <a:buNone/>
            </a:pPr>
            <a:r>
              <a:rPr lang="nb-NO" sz="2800" dirty="0"/>
              <a:t>Spørsmål? </a:t>
            </a:r>
            <a:endParaRPr lang="nn-NO" sz="2800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 algn="ctr">
              <a:buNone/>
            </a:pPr>
            <a:r>
              <a:rPr lang="nn-NO"/>
              <a:t>For meir informasjon besøk </a:t>
            </a:r>
            <a:r>
              <a:rPr lang="nn-NO" dirty="0"/>
              <a:t>heimesida vår:</a:t>
            </a:r>
          </a:p>
          <a:p>
            <a:pPr marL="0" indent="0" algn="ctr">
              <a:buNone/>
            </a:pPr>
            <a:r>
              <a:rPr lang="nn-NO" dirty="0"/>
              <a:t>kraftsim.webnode.com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38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Vi </a:t>
            </a:r>
            <a:r>
              <a:rPr lang="nb-NO" dirty="0" err="1"/>
              <a:t>ønskjer</a:t>
            </a:r>
            <a:r>
              <a:rPr lang="nb-NO" dirty="0"/>
              <a:t> å rette </a:t>
            </a:r>
            <a:r>
              <a:rPr lang="nb-NO" dirty="0" err="1"/>
              <a:t>ein</a:t>
            </a:r>
            <a:r>
              <a:rPr lang="nb-NO" dirty="0"/>
              <a:t> ekstra takk til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/>
              <a:t>Kjell Johnny Kvamme</a:t>
            </a:r>
          </a:p>
          <a:p>
            <a:pPr marL="0" indent="0" algn="ctr">
              <a:buNone/>
            </a:pPr>
            <a:r>
              <a:rPr lang="nb-NO" dirty="0"/>
              <a:t>Joar Sande</a:t>
            </a:r>
          </a:p>
          <a:p>
            <a:pPr marL="0" indent="0" algn="ctr">
              <a:buNone/>
            </a:pPr>
            <a:r>
              <a:rPr lang="nb-NO" dirty="0"/>
              <a:t>Nils Westerheim</a:t>
            </a:r>
          </a:p>
          <a:p>
            <a:pPr marL="0" indent="0" algn="ctr">
              <a:buNone/>
            </a:pPr>
            <a:r>
              <a:rPr lang="nb-NO" dirty="0"/>
              <a:t>Johannes Møgster</a:t>
            </a:r>
            <a:endParaRPr lang="nn-NO" dirty="0"/>
          </a:p>
          <a:p>
            <a:endParaRPr lang="nb-NO" dirty="0"/>
          </a:p>
          <a:p>
            <a:endParaRPr lang="nb-NO" dirty="0"/>
          </a:p>
          <a:p>
            <a:pPr marL="0" indent="0" algn="r">
              <a:buNone/>
            </a:pPr>
            <a:endParaRPr lang="nb-NO" dirty="0"/>
          </a:p>
          <a:p>
            <a:pPr marL="0" indent="0">
              <a:buNone/>
            </a:pPr>
            <a:r>
              <a:rPr lang="nb-NO" sz="1400" dirty="0"/>
              <a:t>								</a:t>
            </a:r>
            <a:r>
              <a:rPr lang="nn-NO" sz="1100" dirty="0"/>
              <a:t>Bakgrunnsbilete er henta frå Sunnfjord Energi sin heimeside</a:t>
            </a:r>
            <a:endParaRPr lang="nb-NO" sz="1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3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Takk for oss!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7" name="Picture 2" descr="http://files.kraftsim.webnode.com/200000015-2febc30e42/700/16780662_10212252590489715_1378118757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80" y="2997200"/>
            <a:ext cx="6859289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0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Om oss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Atle Jostein Rauset</a:t>
            </a:r>
          </a:p>
          <a:p>
            <a:r>
              <a:rPr lang="nn-NO" dirty="0"/>
              <a:t>Frå Gloppen</a:t>
            </a:r>
          </a:p>
          <a:p>
            <a:r>
              <a:rPr lang="nn-NO" dirty="0"/>
              <a:t>Fagbrev elektrikar</a:t>
            </a:r>
          </a:p>
          <a:p>
            <a:r>
              <a:rPr lang="nn-NO" dirty="0"/>
              <a:t>Automasjon / elkraftstudent</a:t>
            </a:r>
          </a:p>
          <a:p>
            <a:r>
              <a:rPr lang="nn-NO" dirty="0"/>
              <a:t>Kvalitetssikring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Om oss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n-NO" dirty="0"/>
              <a:t>Rakel Synnøve Ullebust</a:t>
            </a:r>
          </a:p>
          <a:p>
            <a:r>
              <a:rPr lang="nn-NO">
                <a:cs typeface="Arial"/>
              </a:rPr>
              <a:t>Frå Førde</a:t>
            </a:r>
            <a:endParaRPr lang="nn-NO" dirty="0"/>
          </a:p>
          <a:p>
            <a:r>
              <a:rPr lang="nn-NO">
                <a:cs typeface="Arial"/>
              </a:rPr>
              <a:t>Studiespesialisering</a:t>
            </a:r>
            <a:endParaRPr lang="nn-NO" dirty="0"/>
          </a:p>
          <a:p>
            <a:r>
              <a:rPr lang="nn-NO" dirty="0"/>
              <a:t>Elkraftstudent</a:t>
            </a:r>
          </a:p>
          <a:p>
            <a:r>
              <a:rPr lang="nn-NO">
                <a:cs typeface="Arial"/>
              </a:rPr>
              <a:t>Dokumentasjon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9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Agenda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n-NO" dirty="0"/>
              <a:t>Problemstilling</a:t>
            </a:r>
          </a:p>
          <a:p>
            <a:pPr lvl="0"/>
            <a:r>
              <a:rPr lang="nn-NO" dirty="0"/>
              <a:t>Målsetjing</a:t>
            </a:r>
          </a:p>
          <a:p>
            <a:pPr lvl="0"/>
            <a:r>
              <a:rPr lang="nn-NO" dirty="0"/>
              <a:t>Gjennomføring av prosjektet</a:t>
            </a:r>
          </a:p>
          <a:p>
            <a:pPr lvl="0"/>
            <a:r>
              <a:rPr lang="nn-NO" dirty="0"/>
              <a:t>Resultat</a:t>
            </a:r>
          </a:p>
          <a:p>
            <a:pPr lvl="0"/>
            <a:r>
              <a:rPr lang="nn-NO" dirty="0"/>
              <a:t>Prosjektadministrasjon</a:t>
            </a:r>
          </a:p>
          <a:p>
            <a:pPr lvl="0"/>
            <a:endParaRPr lang="nn-NO" dirty="0"/>
          </a:p>
          <a:p>
            <a:pPr marL="0" lvl="0" indent="0">
              <a:buNone/>
            </a:pPr>
            <a:endParaRPr lang="nn-NO" dirty="0">
              <a:cs typeface="Arial"/>
            </a:endParaRPr>
          </a:p>
          <a:p>
            <a:endParaRPr lang="nn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6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Kva er ein kraftverksimulator?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b-NO" dirty="0"/>
              <a:t>Kunstig kraftverk</a:t>
            </a:r>
          </a:p>
          <a:p>
            <a:r>
              <a:rPr lang="nb-NO" dirty="0"/>
              <a:t>Testing av nye kontrollanlegg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220" y="3754777"/>
            <a:ext cx="6907780" cy="3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7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err="1"/>
              <a:t>Oppdragsgjevar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3115" y="2997966"/>
            <a:ext cx="11588885" cy="3860034"/>
          </a:xfrm>
        </p:spPr>
        <p:txBody>
          <a:bodyPr/>
          <a:lstStyle/>
          <a:p>
            <a:r>
              <a:rPr lang="nn-NO" dirty="0"/>
              <a:t>Sunnfjord Energi AS</a:t>
            </a:r>
          </a:p>
          <a:p>
            <a:r>
              <a:rPr lang="nn-NO" dirty="0"/>
              <a:t>Kjell Johnny Kvamme</a:t>
            </a:r>
          </a:p>
          <a:p>
            <a:r>
              <a:rPr lang="nn-NO" dirty="0"/>
              <a:t>Eig straumnett og kraftstasjonar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7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0" y="2509736"/>
            <a:ext cx="12192000" cy="42153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Problemstilling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00075" y="3000375"/>
            <a:ext cx="11588885" cy="386003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Store investeringar</a:t>
            </a:r>
            <a:endParaRPr lang="nb-NO">
              <a:cs typeface="Arial"/>
            </a:endParaRPr>
          </a:p>
          <a:p>
            <a:r>
              <a:rPr lang="nb-NO" dirty="0"/>
              <a:t>Kraftverksimulator</a:t>
            </a:r>
          </a:p>
          <a:p>
            <a:r>
              <a:rPr lang="nb-NO" dirty="0"/>
              <a:t>Hove kraftverk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75546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1779</TotalTime>
  <Words>313</Words>
  <Application>Microsoft Office PowerPoint</Application>
  <PresentationFormat>Widescreen</PresentationFormat>
  <Paragraphs>166</Paragraphs>
  <Slides>39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4" baseType="lpstr">
      <vt:lpstr>.AppleSystemUIFont</vt:lpstr>
      <vt:lpstr>Arial</vt:lpstr>
      <vt:lpstr>Calibri</vt:lpstr>
      <vt:lpstr>Georgia</vt:lpstr>
      <vt:lpstr>HVL</vt:lpstr>
      <vt:lpstr>Kraftverksimulator</vt:lpstr>
      <vt:lpstr>Om oss</vt:lpstr>
      <vt:lpstr>Om oss</vt:lpstr>
      <vt:lpstr>Om oss</vt:lpstr>
      <vt:lpstr>Om oss</vt:lpstr>
      <vt:lpstr>Agenda</vt:lpstr>
      <vt:lpstr>Kva er ein kraftverksimulator?</vt:lpstr>
      <vt:lpstr>Oppdragsgjevar</vt:lpstr>
      <vt:lpstr>Problemstilling</vt:lpstr>
      <vt:lpstr>Hovudmål og delmål</vt:lpstr>
      <vt:lpstr>Gjennomføring</vt:lpstr>
      <vt:lpstr>Hove kraftverk</vt:lpstr>
      <vt:lpstr>Funksjonsbeskriving</vt:lpstr>
      <vt:lpstr>Funksjonsbeskriving</vt:lpstr>
      <vt:lpstr>Tekniske løysingar</vt:lpstr>
      <vt:lpstr>Teknisk løysing - styresystem</vt:lpstr>
      <vt:lpstr>Tekniske løysingar - relé </vt:lpstr>
      <vt:lpstr>Tekniske løysingar - straumforsyning</vt:lpstr>
      <vt:lpstr>Programmering</vt:lpstr>
      <vt:lpstr>Programmering</vt:lpstr>
      <vt:lpstr>Programmering</vt:lpstr>
      <vt:lpstr>Programmering</vt:lpstr>
      <vt:lpstr>HMI</vt:lpstr>
      <vt:lpstr>PowerPoint-presentasjon</vt:lpstr>
      <vt:lpstr>Dokumentasjon</vt:lpstr>
      <vt:lpstr>Resultat</vt:lpstr>
      <vt:lpstr>Vidareutvikling</vt:lpstr>
      <vt:lpstr>Måloppnåing</vt:lpstr>
      <vt:lpstr>Konklusjon </vt:lpstr>
      <vt:lpstr>Prosjektadministrasjon</vt:lpstr>
      <vt:lpstr>Organisering</vt:lpstr>
      <vt:lpstr>PowerPoint-presentasjon</vt:lpstr>
      <vt:lpstr>PowerPoint-presentasjon</vt:lpstr>
      <vt:lpstr>Økonomi</vt:lpstr>
      <vt:lpstr>Prosjektevaluering</vt:lpstr>
      <vt:lpstr>Utfordingar</vt:lpstr>
      <vt:lpstr>PowerPoint-presentasjon</vt:lpstr>
      <vt:lpstr>Vi ønskjer å rette ein ekstra takk til </vt:lpstr>
      <vt:lpstr>Takk for oss!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Stig Heggheim</cp:lastModifiedBy>
  <cp:revision>28</cp:revision>
  <dcterms:created xsi:type="dcterms:W3CDTF">2016-11-30T08:20:17Z</dcterms:created>
  <dcterms:modified xsi:type="dcterms:W3CDTF">2017-05-23T07:26:51Z</dcterms:modified>
</cp:coreProperties>
</file>